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webp" ContentType="image/webp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1" r:id="rId3"/>
    <p:sldId id="272" r:id="rId4"/>
    <p:sldId id="278" r:id="rId5"/>
    <p:sldId id="279" r:id="rId6"/>
    <p:sldId id="280" r:id="rId7"/>
    <p:sldId id="281" r:id="rId8"/>
    <p:sldId id="268" r:id="rId9"/>
    <p:sldId id="269" r:id="rId10"/>
    <p:sldId id="273" r:id="rId11"/>
    <p:sldId id="274" r:id="rId12"/>
    <p:sldId id="27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67487" autoAdjust="0"/>
  </p:normalViewPr>
  <p:slideViewPr>
    <p:cSldViewPr snapToGrid="0">
      <p:cViewPr varScale="1">
        <p:scale>
          <a:sx n="94" d="100"/>
          <a:sy n="94" d="100"/>
        </p:scale>
        <p:origin x="27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image" Target="../media/image15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#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674C0B-B4AC-4640-8E89-04DA383021A6}" type="doc">
      <dgm:prSet loTypeId="urn:microsoft.com/office/officeart/2008/layout/PictureStrips" loCatId="list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en-US"/>
        </a:p>
      </dgm:t>
    </dgm:pt>
    <dgm:pt modelId="{5C19B1F6-1BE0-43C2-AF06-CF3523FE4435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dirty="0">
              <a:latin typeface="Comic Sans MS" panose="030F0702030302020204" charset="0"/>
              <a:cs typeface="Comic Sans MS" panose="030F0702030302020204" charset="0"/>
            </a:rPr>
            <a:t>Think of it as a "phone book" for your network that assigns unique "phone numbers" (IP addresses)</a:t>
          </a:r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dirty="0">
              <a:latin typeface="Comic Sans MS" panose="030F0702030302020204" charset="0"/>
              <a:cs typeface="Comic Sans MS" panose="030F0702030302020204" charset="0"/>
            </a:rPr>
            <a:t>to devices like computers, smartphones, or printers so they can communicate with each other.</a:t>
          </a:r>
          <a:endParaRPr lang="en-US" dirty="0">
            <a:latin typeface="Comic Sans MS" panose="030F0702030302020204" charset="0"/>
            <a:cs typeface="Comic Sans MS" panose="030F0702030302020204" charset="0"/>
          </a:endParaRPr>
        </a:p>
      </dgm:t>
    </dgm:pt>
    <dgm:pt modelId="{4518F817-4C0E-4773-B00F-F05F9CE4E2CE}" type="parTrans" cxnId="{731DD35F-F25D-40FA-A146-FD7249C0D235}">
      <dgm:prSet/>
      <dgm:spPr/>
      <dgm:t>
        <a:bodyPr/>
        <a:lstStyle/>
        <a:p>
          <a:endParaRPr lang="en-US"/>
        </a:p>
      </dgm:t>
    </dgm:pt>
    <dgm:pt modelId="{220814B1-195D-4D1D-BEBA-9FA7ACA8A3A9}" type="sibTrans" cxnId="{731DD35F-F25D-40FA-A146-FD7249C0D235}">
      <dgm:prSet/>
      <dgm:spPr/>
      <dgm:t>
        <a:bodyPr/>
        <a:lstStyle/>
        <a:p>
          <a:endParaRPr lang="en-US"/>
        </a:p>
      </dgm:t>
    </dgm:pt>
    <dgm:pt modelId="{EC77238E-B423-4C26-A696-F742BDD6DCF3}" type="pres">
      <dgm:prSet presAssocID="{1B674C0B-B4AC-4640-8E89-04DA383021A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99760F1-C9C2-47C2-A628-C636484E5406}" type="pres">
      <dgm:prSet presAssocID="{5C19B1F6-1BE0-43C2-AF06-CF3523FE4435}" presName="composite" presStyleCnt="0"/>
      <dgm:spPr/>
    </dgm:pt>
    <dgm:pt modelId="{36469DD7-0984-4161-9D5A-88165AF5FEE0}" type="pres">
      <dgm:prSet presAssocID="{5C19B1F6-1BE0-43C2-AF06-CF3523FE4435}" presName="rect1" presStyleLbl="trAlignAcc1" presStyleIdx="0" presStyleCnt="1" custLinFactNeighborX="11561" custLinFactNeighborY="-91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FDE880-A6BC-4810-953A-DF8DBEB8670D}" type="pres">
      <dgm:prSet presAssocID="{5C19B1F6-1BE0-43C2-AF06-CF3523FE4435}" presName="rect2" presStyleLbl="fgImgPlace1" presStyleIdx="0" presStyleCnt="1" custScaleX="130916" custScaleY="107294" custLinFactNeighborX="-49355" custLinFactNeighborY="2674"/>
      <dgm:spPr>
        <a:blipFill>
          <a:blip xmlns:r="http://schemas.openxmlformats.org/officeDocument/2006/relationships" r:embed="rId1"/>
          <a:srcRect/>
          <a:stretch>
            <a:fillRect l="-14000" r="-14000"/>
          </a:stretch>
        </a:blipFill>
      </dgm:spPr>
    </dgm:pt>
  </dgm:ptLst>
  <dgm:cxnLst>
    <dgm:cxn modelId="{8BD7B5BB-2725-439F-B8C3-449FAED7D3C4}" type="presOf" srcId="{1B674C0B-B4AC-4640-8E89-04DA383021A6}" destId="{EC77238E-B423-4C26-A696-F742BDD6DCF3}" srcOrd="0" destOrd="0" presId="urn:microsoft.com/office/officeart/2008/layout/PictureStrips"/>
    <dgm:cxn modelId="{6D71D687-4C6B-4F2C-A9C4-06F12CBB96F6}" type="presOf" srcId="{5C19B1F6-1BE0-43C2-AF06-CF3523FE4435}" destId="{36469DD7-0984-4161-9D5A-88165AF5FEE0}" srcOrd="0" destOrd="0" presId="urn:microsoft.com/office/officeart/2008/layout/PictureStrips"/>
    <dgm:cxn modelId="{731DD35F-F25D-40FA-A146-FD7249C0D235}" srcId="{1B674C0B-B4AC-4640-8E89-04DA383021A6}" destId="{5C19B1F6-1BE0-43C2-AF06-CF3523FE4435}" srcOrd="0" destOrd="0" parTransId="{4518F817-4C0E-4773-B00F-F05F9CE4E2CE}" sibTransId="{220814B1-195D-4D1D-BEBA-9FA7ACA8A3A9}"/>
    <dgm:cxn modelId="{4645D41B-70D7-44B6-9712-EBEEC3BFEB02}" type="presParOf" srcId="{EC77238E-B423-4C26-A696-F742BDD6DCF3}" destId="{F99760F1-C9C2-47C2-A628-C636484E5406}" srcOrd="0" destOrd="0" presId="urn:microsoft.com/office/officeart/2008/layout/PictureStrips"/>
    <dgm:cxn modelId="{828882DE-F147-413B-8185-2B064F8BC431}" type="presParOf" srcId="{F99760F1-C9C2-47C2-A628-C636484E5406}" destId="{36469DD7-0984-4161-9D5A-88165AF5FEE0}" srcOrd="0" destOrd="0" presId="urn:microsoft.com/office/officeart/2008/layout/PictureStrips"/>
    <dgm:cxn modelId="{A2310E44-C0B0-454E-8837-3A37F7C65F2D}" type="presParOf" srcId="{F99760F1-C9C2-47C2-A628-C636484E5406}" destId="{EDFDE880-A6BC-4810-953A-DF8DBEB8670D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40DC45-DBA9-49D0-B2C3-D83CF5404352}" type="doc">
      <dgm:prSet loTypeId="urn:microsoft.com/office/officeart/2008/layout/VerticalCurvedList#1" loCatId="list" qsTypeId="urn:microsoft.com/office/officeart/2005/8/quickstyle/simple1#2" qsCatId="simple" csTypeId="urn:microsoft.com/office/officeart/2005/8/colors/accent1_2#2" csCatId="accent1" phldr="1"/>
      <dgm:spPr/>
      <dgm:t>
        <a:bodyPr/>
        <a:lstStyle/>
        <a:p>
          <a:endParaRPr lang="en-US"/>
        </a:p>
      </dgm:t>
    </dgm:pt>
    <dgm:pt modelId="{E2A88318-4871-409B-B7AB-3F530BDF2266}">
      <dgm:prSet phldrT="[Text]"/>
      <dgm:spPr/>
      <dgm:t>
        <a:bodyPr/>
        <a:lstStyle/>
        <a:p>
          <a:r>
            <a:rPr lang="en-US" b="1" dirty="0">
              <a:latin typeface="Comic Sans MS" panose="030F0702030302020204" pitchFamily="66" charset="0"/>
            </a:rPr>
            <a:t>Saves time</a:t>
          </a:r>
          <a:endParaRPr lang="en-US" dirty="0">
            <a:latin typeface="Comic Sans MS" panose="030F0702030302020204" pitchFamily="66" charset="0"/>
          </a:endParaRPr>
        </a:p>
      </dgm:t>
    </dgm:pt>
    <dgm:pt modelId="{5252B37B-8A3E-4714-AB8D-AF663DAF8BD9}" type="parTrans" cxnId="{C656D827-B02C-43D7-902B-EC4C6C61210B}">
      <dgm:prSet/>
      <dgm:spPr/>
      <dgm:t>
        <a:bodyPr/>
        <a:lstStyle/>
        <a:p>
          <a:endParaRPr lang="en-US"/>
        </a:p>
      </dgm:t>
    </dgm:pt>
    <dgm:pt modelId="{49E7BDD4-FBC6-49CA-A8B2-F932FD36CEBD}" type="sibTrans" cxnId="{C656D827-B02C-43D7-902B-EC4C6C61210B}">
      <dgm:prSet/>
      <dgm:spPr/>
      <dgm:t>
        <a:bodyPr/>
        <a:lstStyle/>
        <a:p>
          <a:endParaRPr lang="en-US"/>
        </a:p>
      </dgm:t>
    </dgm:pt>
    <dgm:pt modelId="{44A16143-551C-41E6-A831-E755F1A1B72E}">
      <dgm:prSet phldrT="[Text]"/>
      <dgm:spPr/>
      <dgm:t>
        <a:bodyPr/>
        <a:lstStyle/>
        <a:p>
          <a:r>
            <a:rPr lang="en-US" b="1" dirty="0">
              <a:latin typeface="Comic Sans MS" panose="030F0702030302020204" pitchFamily="66" charset="0"/>
            </a:rPr>
            <a:t>Avoids conflicts</a:t>
          </a:r>
          <a:endParaRPr lang="en-US" dirty="0">
            <a:latin typeface="Comic Sans MS" panose="030F0702030302020204" pitchFamily="66" charset="0"/>
          </a:endParaRPr>
        </a:p>
      </dgm:t>
    </dgm:pt>
    <dgm:pt modelId="{22F49D84-A5EA-42E5-9CF6-FC2557D454F8}" type="parTrans" cxnId="{56A9276D-5A1F-4738-BC61-2574FAB793B1}">
      <dgm:prSet/>
      <dgm:spPr/>
      <dgm:t>
        <a:bodyPr/>
        <a:lstStyle/>
        <a:p>
          <a:endParaRPr lang="en-US"/>
        </a:p>
      </dgm:t>
    </dgm:pt>
    <dgm:pt modelId="{C7A269F6-D2C3-4475-952D-5713A57BADDF}" type="sibTrans" cxnId="{56A9276D-5A1F-4738-BC61-2574FAB793B1}">
      <dgm:prSet/>
      <dgm:spPr/>
      <dgm:t>
        <a:bodyPr/>
        <a:lstStyle/>
        <a:p>
          <a:endParaRPr lang="en-US"/>
        </a:p>
      </dgm:t>
    </dgm:pt>
    <dgm:pt modelId="{B826CC0A-2849-4979-B1A2-438A5607A02D}">
      <dgm:prSet phldrT="[Text]"/>
      <dgm:spPr/>
      <dgm:t>
        <a:bodyPr/>
        <a:lstStyle/>
        <a:p>
          <a:r>
            <a:rPr lang="en-US" b="1" dirty="0">
              <a:latin typeface="Comic Sans MS" panose="030F0702030302020204" pitchFamily="66" charset="0"/>
            </a:rPr>
            <a:t>Flexible</a:t>
          </a:r>
          <a:endParaRPr lang="en-US" dirty="0">
            <a:latin typeface="Comic Sans MS" panose="030F0702030302020204" pitchFamily="66" charset="0"/>
          </a:endParaRPr>
        </a:p>
      </dgm:t>
    </dgm:pt>
    <dgm:pt modelId="{70AD3907-1A8D-453A-9FB8-F6485A721401}" type="parTrans" cxnId="{B8080678-52D7-4EEC-B088-70A633C5F80E}">
      <dgm:prSet/>
      <dgm:spPr/>
      <dgm:t>
        <a:bodyPr/>
        <a:lstStyle/>
        <a:p>
          <a:endParaRPr lang="en-US"/>
        </a:p>
      </dgm:t>
    </dgm:pt>
    <dgm:pt modelId="{729E42F5-6EC4-41B3-87FB-878B3AAE2567}" type="sibTrans" cxnId="{B8080678-52D7-4EEC-B088-70A633C5F80E}">
      <dgm:prSet/>
      <dgm:spPr/>
      <dgm:t>
        <a:bodyPr/>
        <a:lstStyle/>
        <a:p>
          <a:endParaRPr lang="en-US"/>
        </a:p>
      </dgm:t>
    </dgm:pt>
    <dgm:pt modelId="{66212D47-70DE-4931-9CBE-F57B8C1B1DFD}" type="pres">
      <dgm:prSet presAssocID="{0C40DC45-DBA9-49D0-B2C3-D83CF5404352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A413540F-3CDE-4FA3-A638-35D3F73BE31A}" type="pres">
      <dgm:prSet presAssocID="{0C40DC45-DBA9-49D0-B2C3-D83CF5404352}" presName="Name1" presStyleCnt="0"/>
      <dgm:spPr/>
    </dgm:pt>
    <dgm:pt modelId="{08EA9B76-7B26-4674-9061-58B54E75FBEE}" type="pres">
      <dgm:prSet presAssocID="{0C40DC45-DBA9-49D0-B2C3-D83CF5404352}" presName="cycle" presStyleCnt="0"/>
      <dgm:spPr/>
    </dgm:pt>
    <dgm:pt modelId="{1B01A3AE-F957-45E6-8C28-FB2E299F5D85}" type="pres">
      <dgm:prSet presAssocID="{0C40DC45-DBA9-49D0-B2C3-D83CF5404352}" presName="srcNode" presStyleLbl="node1" presStyleIdx="0" presStyleCnt="3"/>
      <dgm:spPr/>
    </dgm:pt>
    <dgm:pt modelId="{CAE9FFEC-DEDD-4C85-AB70-88539EC96F7E}" type="pres">
      <dgm:prSet presAssocID="{0C40DC45-DBA9-49D0-B2C3-D83CF5404352}" presName="conn" presStyleLbl="parChTrans1D2" presStyleIdx="0" presStyleCnt="1"/>
      <dgm:spPr/>
      <dgm:t>
        <a:bodyPr/>
        <a:lstStyle/>
        <a:p>
          <a:endParaRPr lang="en-US"/>
        </a:p>
      </dgm:t>
    </dgm:pt>
    <dgm:pt modelId="{CC28341E-2712-4F93-AF36-DE99AA5DD42E}" type="pres">
      <dgm:prSet presAssocID="{0C40DC45-DBA9-49D0-B2C3-D83CF5404352}" presName="extraNode" presStyleLbl="node1" presStyleIdx="0" presStyleCnt="3"/>
      <dgm:spPr/>
    </dgm:pt>
    <dgm:pt modelId="{E7D47C71-A913-44F6-A948-1DF8DB345F0F}" type="pres">
      <dgm:prSet presAssocID="{0C40DC45-DBA9-49D0-B2C3-D83CF5404352}" presName="dstNode" presStyleLbl="node1" presStyleIdx="0" presStyleCnt="3"/>
      <dgm:spPr/>
    </dgm:pt>
    <dgm:pt modelId="{07484F64-62D2-45C4-BD01-225E5004FB9F}" type="pres">
      <dgm:prSet presAssocID="{E2A88318-4871-409B-B7AB-3F530BDF2266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3D07E1-C459-46F0-8BD6-D54E11B7F7BD}" type="pres">
      <dgm:prSet presAssocID="{E2A88318-4871-409B-B7AB-3F530BDF2266}" presName="accent_1" presStyleCnt="0"/>
      <dgm:spPr/>
    </dgm:pt>
    <dgm:pt modelId="{DCBB1961-F4A5-4865-813D-E636B72827B4}" type="pres">
      <dgm:prSet presAssocID="{E2A88318-4871-409B-B7AB-3F530BDF2266}" presName="accentRepeatNode" presStyleLbl="solidFgAcc1" presStyleIdx="0" presStyleCnt="3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7DD18E61-DB28-4DC0-A405-CDA7C4F4F0ED}" type="pres">
      <dgm:prSet presAssocID="{44A16143-551C-41E6-A831-E755F1A1B72E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50A141-BB74-48B5-B2EA-2503B0435327}" type="pres">
      <dgm:prSet presAssocID="{44A16143-551C-41E6-A831-E755F1A1B72E}" presName="accent_2" presStyleCnt="0"/>
      <dgm:spPr/>
    </dgm:pt>
    <dgm:pt modelId="{9FB74E56-3048-4223-9D04-E23443612ACF}" type="pres">
      <dgm:prSet presAssocID="{44A16143-551C-41E6-A831-E755F1A1B72E}" presName="accentRepeatNode" presStyleLbl="solidFgAcc1" presStyleIdx="1" presStyleCnt="3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AE45923F-5F97-49FB-B70E-F1A340EF545D}" type="pres">
      <dgm:prSet presAssocID="{B826CC0A-2849-4979-B1A2-438A5607A02D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517BC9-E1C7-48FC-98B1-86035E53F1D3}" type="pres">
      <dgm:prSet presAssocID="{B826CC0A-2849-4979-B1A2-438A5607A02D}" presName="accent_3" presStyleCnt="0"/>
      <dgm:spPr/>
    </dgm:pt>
    <dgm:pt modelId="{AF73F630-E098-4EEC-9170-2391CC10D367}" type="pres">
      <dgm:prSet presAssocID="{B826CC0A-2849-4979-B1A2-438A5607A02D}" presName="accentRepeatNode" presStyleLbl="solidFgAcc1" presStyleIdx="2" presStyleCnt="3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</dgm:ptLst>
  <dgm:cxnLst>
    <dgm:cxn modelId="{C656D827-B02C-43D7-902B-EC4C6C61210B}" srcId="{0C40DC45-DBA9-49D0-B2C3-D83CF5404352}" destId="{E2A88318-4871-409B-B7AB-3F530BDF2266}" srcOrd="0" destOrd="0" parTransId="{5252B37B-8A3E-4714-AB8D-AF663DAF8BD9}" sibTransId="{49E7BDD4-FBC6-49CA-A8B2-F932FD36CEBD}"/>
    <dgm:cxn modelId="{B8080678-52D7-4EEC-B088-70A633C5F80E}" srcId="{0C40DC45-DBA9-49D0-B2C3-D83CF5404352}" destId="{B826CC0A-2849-4979-B1A2-438A5607A02D}" srcOrd="2" destOrd="0" parTransId="{70AD3907-1A8D-453A-9FB8-F6485A721401}" sibTransId="{729E42F5-6EC4-41B3-87FB-878B3AAE2567}"/>
    <dgm:cxn modelId="{4B401BC0-E526-404D-AFFE-EF754AFF420A}" type="presOf" srcId="{B826CC0A-2849-4979-B1A2-438A5607A02D}" destId="{AE45923F-5F97-49FB-B70E-F1A340EF545D}" srcOrd="0" destOrd="0" presId="urn:microsoft.com/office/officeart/2008/layout/VerticalCurvedList#1"/>
    <dgm:cxn modelId="{57154F0F-42FB-46F9-8ADA-89DB70B62740}" type="presOf" srcId="{49E7BDD4-FBC6-49CA-A8B2-F932FD36CEBD}" destId="{CAE9FFEC-DEDD-4C85-AB70-88539EC96F7E}" srcOrd="0" destOrd="0" presId="urn:microsoft.com/office/officeart/2008/layout/VerticalCurvedList#1"/>
    <dgm:cxn modelId="{56A9276D-5A1F-4738-BC61-2574FAB793B1}" srcId="{0C40DC45-DBA9-49D0-B2C3-D83CF5404352}" destId="{44A16143-551C-41E6-A831-E755F1A1B72E}" srcOrd="1" destOrd="0" parTransId="{22F49D84-A5EA-42E5-9CF6-FC2557D454F8}" sibTransId="{C7A269F6-D2C3-4475-952D-5713A57BADDF}"/>
    <dgm:cxn modelId="{5CA6D73E-C596-4D87-92E8-68DCAA8E3C7B}" type="presOf" srcId="{0C40DC45-DBA9-49D0-B2C3-D83CF5404352}" destId="{66212D47-70DE-4931-9CBE-F57B8C1B1DFD}" srcOrd="0" destOrd="0" presId="urn:microsoft.com/office/officeart/2008/layout/VerticalCurvedList#1"/>
    <dgm:cxn modelId="{9D7005D5-66F2-4DF4-8181-134064C0F6A3}" type="presOf" srcId="{44A16143-551C-41E6-A831-E755F1A1B72E}" destId="{7DD18E61-DB28-4DC0-A405-CDA7C4F4F0ED}" srcOrd="0" destOrd="0" presId="urn:microsoft.com/office/officeart/2008/layout/VerticalCurvedList#1"/>
    <dgm:cxn modelId="{B6740435-49F6-457C-BAA3-C25E67CC02F4}" type="presOf" srcId="{E2A88318-4871-409B-B7AB-3F530BDF2266}" destId="{07484F64-62D2-45C4-BD01-225E5004FB9F}" srcOrd="0" destOrd="0" presId="urn:microsoft.com/office/officeart/2008/layout/VerticalCurvedList#1"/>
    <dgm:cxn modelId="{746828B1-7392-4BF3-8B3E-28C392AA20AD}" type="presParOf" srcId="{66212D47-70DE-4931-9CBE-F57B8C1B1DFD}" destId="{A413540F-3CDE-4FA3-A638-35D3F73BE31A}" srcOrd="0" destOrd="0" presId="urn:microsoft.com/office/officeart/2008/layout/VerticalCurvedList#1"/>
    <dgm:cxn modelId="{2DA1C413-D112-4C89-BA23-5D48BBA52238}" type="presParOf" srcId="{A413540F-3CDE-4FA3-A638-35D3F73BE31A}" destId="{08EA9B76-7B26-4674-9061-58B54E75FBEE}" srcOrd="0" destOrd="0" presId="urn:microsoft.com/office/officeart/2008/layout/VerticalCurvedList#1"/>
    <dgm:cxn modelId="{855DD690-A3DC-47CB-9583-47CFDCC5DBC5}" type="presParOf" srcId="{08EA9B76-7B26-4674-9061-58B54E75FBEE}" destId="{1B01A3AE-F957-45E6-8C28-FB2E299F5D85}" srcOrd="0" destOrd="0" presId="urn:microsoft.com/office/officeart/2008/layout/VerticalCurvedList#1"/>
    <dgm:cxn modelId="{DAF44DD4-868C-4600-8D3D-8250ED8035EF}" type="presParOf" srcId="{08EA9B76-7B26-4674-9061-58B54E75FBEE}" destId="{CAE9FFEC-DEDD-4C85-AB70-88539EC96F7E}" srcOrd="1" destOrd="0" presId="urn:microsoft.com/office/officeart/2008/layout/VerticalCurvedList#1"/>
    <dgm:cxn modelId="{D858FB3F-1F9D-4D1A-BB59-4AF862FEC117}" type="presParOf" srcId="{08EA9B76-7B26-4674-9061-58B54E75FBEE}" destId="{CC28341E-2712-4F93-AF36-DE99AA5DD42E}" srcOrd="2" destOrd="0" presId="urn:microsoft.com/office/officeart/2008/layout/VerticalCurvedList#1"/>
    <dgm:cxn modelId="{A8C3CFCE-9BB2-4F4C-A245-1523DD754035}" type="presParOf" srcId="{08EA9B76-7B26-4674-9061-58B54E75FBEE}" destId="{E7D47C71-A913-44F6-A948-1DF8DB345F0F}" srcOrd="3" destOrd="0" presId="urn:microsoft.com/office/officeart/2008/layout/VerticalCurvedList#1"/>
    <dgm:cxn modelId="{A8F8DDBB-83C5-4FE0-95FF-F7931BFFD200}" type="presParOf" srcId="{A413540F-3CDE-4FA3-A638-35D3F73BE31A}" destId="{07484F64-62D2-45C4-BD01-225E5004FB9F}" srcOrd="1" destOrd="0" presId="urn:microsoft.com/office/officeart/2008/layout/VerticalCurvedList#1"/>
    <dgm:cxn modelId="{AB5637D6-C466-4D4F-9E35-7C1110410B93}" type="presParOf" srcId="{A413540F-3CDE-4FA3-A638-35D3F73BE31A}" destId="{2D3D07E1-C459-46F0-8BD6-D54E11B7F7BD}" srcOrd="2" destOrd="0" presId="urn:microsoft.com/office/officeart/2008/layout/VerticalCurvedList#1"/>
    <dgm:cxn modelId="{656889DE-DDE8-4E95-9649-439B326EB185}" type="presParOf" srcId="{2D3D07E1-C459-46F0-8BD6-D54E11B7F7BD}" destId="{DCBB1961-F4A5-4865-813D-E636B72827B4}" srcOrd="0" destOrd="0" presId="urn:microsoft.com/office/officeart/2008/layout/VerticalCurvedList#1"/>
    <dgm:cxn modelId="{6FA211C8-7B9F-47FE-B10B-61D424E479F6}" type="presParOf" srcId="{A413540F-3CDE-4FA3-A638-35D3F73BE31A}" destId="{7DD18E61-DB28-4DC0-A405-CDA7C4F4F0ED}" srcOrd="3" destOrd="0" presId="urn:microsoft.com/office/officeart/2008/layout/VerticalCurvedList#1"/>
    <dgm:cxn modelId="{9AE52FA2-BD55-4E69-A2C0-601D9BAF3A85}" type="presParOf" srcId="{A413540F-3CDE-4FA3-A638-35D3F73BE31A}" destId="{CE50A141-BB74-48B5-B2EA-2503B0435327}" srcOrd="4" destOrd="0" presId="urn:microsoft.com/office/officeart/2008/layout/VerticalCurvedList#1"/>
    <dgm:cxn modelId="{5C03C6E8-3A35-4CCA-B587-ED2208BBE726}" type="presParOf" srcId="{CE50A141-BB74-48B5-B2EA-2503B0435327}" destId="{9FB74E56-3048-4223-9D04-E23443612ACF}" srcOrd="0" destOrd="0" presId="urn:microsoft.com/office/officeart/2008/layout/VerticalCurvedList#1"/>
    <dgm:cxn modelId="{132CA54B-633F-4BFE-9B2A-C4030CD73EDD}" type="presParOf" srcId="{A413540F-3CDE-4FA3-A638-35D3F73BE31A}" destId="{AE45923F-5F97-49FB-B70E-F1A340EF545D}" srcOrd="5" destOrd="0" presId="urn:microsoft.com/office/officeart/2008/layout/VerticalCurvedList#1"/>
    <dgm:cxn modelId="{3773D039-D380-459B-ABB8-CA9128056BEA}" type="presParOf" srcId="{A413540F-3CDE-4FA3-A638-35D3F73BE31A}" destId="{25517BC9-E1C7-48FC-98B1-86035E53F1D3}" srcOrd="6" destOrd="0" presId="urn:microsoft.com/office/officeart/2008/layout/VerticalCurvedList#1"/>
    <dgm:cxn modelId="{DA22FC01-F8D3-4260-9009-2DCE3E1D80A6}" type="presParOf" srcId="{25517BC9-E1C7-48FC-98B1-86035E53F1D3}" destId="{AF73F630-E098-4EEC-9170-2391CC10D367}" srcOrd="0" destOrd="0" presId="urn:microsoft.com/office/officeart/2008/layout/VerticalCurvedList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469DD7-0984-4161-9D5A-88165AF5FEE0}">
      <dsp:nvSpPr>
        <dsp:cNvPr id="0" name=""/>
        <dsp:cNvSpPr/>
      </dsp:nvSpPr>
      <dsp:spPr>
        <a:xfrm>
          <a:off x="1960948" y="173495"/>
          <a:ext cx="6066794" cy="1895873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4138" tIns="57150" rIns="57150" bIns="57150" numCol="1" spcCol="1270" anchor="ctr" anchorCtr="0">
          <a:noAutofit/>
        </a:bodyPr>
        <a:lstStyle/>
        <a:p>
          <a:pPr lvl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sz="1500" kern="1200" dirty="0">
              <a:latin typeface="Comic Sans MS" panose="030F0702030302020204" charset="0"/>
              <a:cs typeface="Comic Sans MS" panose="030F0702030302020204" charset="0"/>
            </a:rPr>
            <a:t>Think of it as a "phone book" for your network that assigns unique "phone numbers" (IP addresses)</a:t>
          </a:r>
        </a:p>
        <a:p>
          <a:pPr lvl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sz="1500" kern="1200" dirty="0">
              <a:latin typeface="Comic Sans MS" panose="030F0702030302020204" charset="0"/>
              <a:cs typeface="Comic Sans MS" panose="030F0702030302020204" charset="0"/>
            </a:rPr>
            <a:t>to devices like computers, smartphones, or printers so they can communicate with each other.</a:t>
          </a:r>
          <a:endParaRPr lang="en-US" sz="1500" kern="1200" dirty="0">
            <a:latin typeface="Comic Sans MS" panose="030F0702030302020204" charset="0"/>
            <a:cs typeface="Comic Sans MS" panose="030F0702030302020204" charset="0"/>
          </a:endParaRPr>
        </a:p>
      </dsp:txBody>
      <dsp:txXfrm>
        <a:off x="1960948" y="173495"/>
        <a:ext cx="6066794" cy="1895873"/>
      </dsp:txXfrm>
    </dsp:sp>
    <dsp:sp modelId="{EDFDE880-A6BC-4810-953A-DF8DBEB8670D}">
      <dsp:nvSpPr>
        <dsp:cNvPr id="0" name=""/>
        <dsp:cNvSpPr/>
      </dsp:nvSpPr>
      <dsp:spPr>
        <a:xfrm>
          <a:off x="146642" y="53503"/>
          <a:ext cx="1737401" cy="2135866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l="-14000" r="-14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E9FFEC-DEDD-4C85-AB70-88539EC96F7E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484F64-62D2-45C4-BD01-225E5004FB9F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04140" rIns="104140" bIns="10414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b="1" kern="1200" dirty="0">
              <a:latin typeface="Comic Sans MS" panose="030F0702030302020204" pitchFamily="66" charset="0"/>
            </a:rPr>
            <a:t>Saves time</a:t>
          </a:r>
          <a:endParaRPr lang="en-US" sz="4100" kern="1200" dirty="0">
            <a:latin typeface="Comic Sans MS" panose="030F0702030302020204" pitchFamily="66" charset="0"/>
          </a:endParaRPr>
        </a:p>
      </dsp:txBody>
      <dsp:txXfrm>
        <a:off x="604289" y="435133"/>
        <a:ext cx="9851585" cy="870267"/>
      </dsp:txXfrm>
    </dsp:sp>
    <dsp:sp modelId="{DCBB1961-F4A5-4865-813D-E636B72827B4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D18E61-DB28-4DC0-A405-CDA7C4F4F0ED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04140" rIns="104140" bIns="10414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b="1" kern="1200" dirty="0">
              <a:latin typeface="Comic Sans MS" panose="030F0702030302020204" pitchFamily="66" charset="0"/>
            </a:rPr>
            <a:t>Avoids conflicts</a:t>
          </a:r>
          <a:endParaRPr lang="en-US" sz="4100" kern="1200" dirty="0">
            <a:latin typeface="Comic Sans MS" panose="030F0702030302020204" pitchFamily="66" charset="0"/>
          </a:endParaRPr>
        </a:p>
      </dsp:txBody>
      <dsp:txXfrm>
        <a:off x="920631" y="1740535"/>
        <a:ext cx="9535243" cy="870267"/>
      </dsp:txXfrm>
    </dsp:sp>
    <dsp:sp modelId="{9FB74E56-3048-4223-9D04-E23443612ACF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45923F-5F97-49FB-B70E-F1A340EF545D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04140" rIns="104140" bIns="10414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b="1" kern="1200" dirty="0">
              <a:latin typeface="Comic Sans MS" panose="030F0702030302020204" pitchFamily="66" charset="0"/>
            </a:rPr>
            <a:t>Flexible</a:t>
          </a:r>
          <a:endParaRPr lang="en-US" sz="4100" kern="1200" dirty="0">
            <a:latin typeface="Comic Sans MS" panose="030F0702030302020204" pitchFamily="66" charset="0"/>
          </a:endParaRPr>
        </a:p>
      </dsp:txBody>
      <dsp:txXfrm>
        <a:off x="604289" y="3045936"/>
        <a:ext cx="9851585" cy="870267"/>
      </dsp:txXfrm>
    </dsp:sp>
    <dsp:sp modelId="{AF73F630-E098-4EEC-9170-2391CC10D367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#1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srcNode" val="srcNode"/>
            <dgm:param type="dstNode" val="dstNode"/>
            <dgm:param type="endSty" val="noArr"/>
            <dgm:param type="connRout" val="curve"/>
            <dgm:param type="begPts" val="ctr"/>
            <dgm:param type="endPts" val="ct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B2889B-A0AC-4482-8592-5C96F2309420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29299-61FF-4B93-ADA6-2FD5975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804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webp>
</file>

<file path=ppt/media/image14.webp>
</file>

<file path=ppt/media/image15.png>
</file>

<file path=ppt/media/image16.jpeg>
</file>

<file path=ppt/media/image17.png>
</file>

<file path=ppt/media/image18.jpeg>
</file>

<file path=ppt/media/image19.GIF>
</file>

<file path=ppt/media/image2.png>
</file>

<file path=ppt/media/image2.svg>
</file>

<file path=ppt/media/image20.png>
</file>

<file path=ppt/media/image21.pn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jpeg>
</file>

<file path=ppt/media/image8.jpe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0EB223-FFC0-462A-A3B8-EAA7CE0F8CBD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49E9A-41F7-4779-A581-48A7C374A22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231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849E9A-41F7-4779-A581-48A7C374A22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73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849E9A-41F7-4779-A581-48A7C374A22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400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CF21A4-E71B-4D3A-AF45-E989C23A7B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8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eb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web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4522156"/>
            <a:ext cx="5609222" cy="1363215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400" dirty="0">
                <a:latin typeface="Comic Sans MS" panose="030F0702030302020204" charset="0"/>
                <a:cs typeface="Comic Sans MS" panose="030F0702030302020204" charset="0"/>
              </a:rPr>
              <a:t>Dynamic Host Configuration Protocol(DHCP)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54296" y="3945418"/>
            <a:ext cx="5609219" cy="576738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>
                <a:latin typeface="Comic Sans MS" panose="030F0702030302020204" charset="0"/>
                <a:cs typeface="Comic Sans MS" panose="030F0702030302020204" charset="0"/>
              </a:rPr>
              <a:t>A presentation on</a:t>
            </a:r>
          </a:p>
        </p:txBody>
      </p:sp>
      <p:sp>
        <p:nvSpPr>
          <p:cNvPr id="29" name="Freeform: Shap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2288332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246574" y="0"/>
            <a:ext cx="3913632" cy="228523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Graphic 8" descr="Open Book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5250" y="164573"/>
            <a:ext cx="1636279" cy="1636279"/>
          </a:xfrm>
          <a:prstGeom prst="rect">
            <a:avLst/>
          </a:prstGeom>
        </p:spPr>
      </p:pic>
      <p:sp>
        <p:nvSpPr>
          <p:cNvPr id="37" name="Oval 3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303117" y="615908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Oval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467709" y="780500"/>
            <a:ext cx="2852928" cy="285292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phic 4" descr="Chat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0302" y="1293093"/>
            <a:ext cx="1827742" cy="1827742"/>
          </a:xfrm>
          <a:prstGeom prst="rect">
            <a:avLst/>
          </a:prstGeom>
        </p:spPr>
      </p:pic>
      <p:pic>
        <p:nvPicPr>
          <p:cNvPr id="7" name="Graphic 6" descr="Blackboard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0924" y="3621724"/>
            <a:ext cx="2594886" cy="2594886"/>
          </a:xfrm>
          <a:prstGeom prst="rect">
            <a:avLst/>
          </a:prstGeom>
        </p:spPr>
      </p:pic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752568" y="-4331"/>
            <a:ext cx="3439432" cy="3785157"/>
          </a:xfrm>
          <a:custGeom>
            <a:avLst/>
            <a:gdLst>
              <a:gd name="connsiteX0" fmla="*/ 198262 w 3439432"/>
              <a:gd name="connsiteY0" fmla="*/ 0 h 3785157"/>
              <a:gd name="connsiteX1" fmla="*/ 3439432 w 3439432"/>
              <a:gd name="connsiteY1" fmla="*/ 0 h 3785157"/>
              <a:gd name="connsiteX2" fmla="*/ 3439432 w 3439432"/>
              <a:gd name="connsiteY2" fmla="*/ 3697836 h 3785157"/>
              <a:gd name="connsiteX3" fmla="*/ 3318024 w 3439432"/>
              <a:gd name="connsiteY3" fmla="*/ 3729054 h 3785157"/>
              <a:gd name="connsiteX4" fmla="*/ 2761488 w 3439432"/>
              <a:gd name="connsiteY4" fmla="*/ 3785157 h 3785157"/>
              <a:gd name="connsiteX5" fmla="*/ 0 w 3439432"/>
              <a:gd name="connsiteY5" fmla="*/ 1023669 h 3785157"/>
              <a:gd name="connsiteX6" fmla="*/ 124151 w 3439432"/>
              <a:gd name="connsiteY6" fmla="*/ 202487 h 378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785157">
                <a:moveTo>
                  <a:pt x="198262" y="0"/>
                </a:moveTo>
                <a:lnTo>
                  <a:pt x="3439432" y="0"/>
                </a:lnTo>
                <a:lnTo>
                  <a:pt x="3439432" y="3697836"/>
                </a:lnTo>
                <a:lnTo>
                  <a:pt x="3318024" y="3729054"/>
                </a:lnTo>
                <a:cubicBezTo>
                  <a:pt x="3138258" y="3765839"/>
                  <a:pt x="2952129" y="3785157"/>
                  <a:pt x="2761488" y="3785157"/>
                </a:cubicBezTo>
                <a:cubicBezTo>
                  <a:pt x="1236360" y="3785157"/>
                  <a:pt x="0" y="2548797"/>
                  <a:pt x="0" y="1023669"/>
                </a:cubicBezTo>
                <a:cubicBezTo>
                  <a:pt x="0" y="737708"/>
                  <a:pt x="43466" y="461898"/>
                  <a:pt x="124151" y="20248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918761" y="-4332"/>
            <a:ext cx="3273238" cy="3618965"/>
          </a:xfrm>
          <a:custGeom>
            <a:avLst/>
            <a:gdLst>
              <a:gd name="connsiteX0" fmla="*/ 210437 w 3273238"/>
              <a:gd name="connsiteY0" fmla="*/ 0 h 3618965"/>
              <a:gd name="connsiteX1" fmla="*/ 3273238 w 3273238"/>
              <a:gd name="connsiteY1" fmla="*/ 0 h 3618965"/>
              <a:gd name="connsiteX2" fmla="*/ 3273238 w 3273238"/>
              <a:gd name="connsiteY2" fmla="*/ 3526409 h 3618965"/>
              <a:gd name="connsiteX3" fmla="*/ 3118338 w 3273238"/>
              <a:gd name="connsiteY3" fmla="*/ 3566238 h 3618965"/>
              <a:gd name="connsiteX4" fmla="*/ 2595295 w 3273238"/>
              <a:gd name="connsiteY4" fmla="*/ 3618965 h 3618965"/>
              <a:gd name="connsiteX5" fmla="*/ 0 w 3273238"/>
              <a:gd name="connsiteY5" fmla="*/ 1023670 h 3618965"/>
              <a:gd name="connsiteX6" fmla="*/ 203951 w 3273238"/>
              <a:gd name="connsiteY6" fmla="*/ 13464 h 3618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618965">
                <a:moveTo>
                  <a:pt x="210437" y="0"/>
                </a:moveTo>
                <a:lnTo>
                  <a:pt x="3273238" y="0"/>
                </a:lnTo>
                <a:lnTo>
                  <a:pt x="3273238" y="3526409"/>
                </a:lnTo>
                <a:lnTo>
                  <a:pt x="3118338" y="3566238"/>
                </a:lnTo>
                <a:cubicBezTo>
                  <a:pt x="2949390" y="3600810"/>
                  <a:pt x="2774463" y="3618965"/>
                  <a:pt x="2595295" y="3618965"/>
                </a:cubicBezTo>
                <a:cubicBezTo>
                  <a:pt x="1161953" y="3618965"/>
                  <a:pt x="0" y="2457012"/>
                  <a:pt x="0" y="1023670"/>
                </a:cubicBezTo>
                <a:cubicBezTo>
                  <a:pt x="0" y="665335"/>
                  <a:pt x="72622" y="323961"/>
                  <a:pt x="203951" y="1346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Graphic 10" descr="Books on Shel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25024" y="327889"/>
            <a:ext cx="2260711" cy="2260711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charset="0"/>
                <a:cs typeface="Comic Sans MS" panose="030F0702030302020204" charset="0"/>
              </a:rPr>
              <a:t>Why is it useful?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90108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2724" y="130998"/>
            <a:ext cx="2794000" cy="179381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unny Dog Thank You GIFs | Tenor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98271" y="1008290"/>
            <a:ext cx="7153275" cy="45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3906611" y="914944"/>
            <a:ext cx="4064000" cy="6724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>
                <a:latin typeface="Comic Sans MS" panose="030F0702030302020204" charset="0"/>
                <a:cs typeface="Comic Sans MS" panose="030F0702030302020204" charset="0"/>
              </a:rPr>
              <a:t>QR code for GitHub Repo for this                    presentation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365" y="1474334"/>
            <a:ext cx="590549" cy="14695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243" y="2824842"/>
            <a:ext cx="3366332" cy="313508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charset="0"/>
                <a:cs typeface="Comic Sans MS" panose="030F0702030302020204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omic Sans MS" panose="030F0702030302020204" charset="0"/>
                <a:cs typeface="Comic Sans MS" panose="030F0702030302020204" charset="0"/>
              </a:rPr>
              <a:t>DHCP (Dynamic Host Configuration Protocol) is a system that automatically assigns IP addresses to devices on a network.</a:t>
            </a:r>
            <a:br>
              <a:rPr lang="en-GB" dirty="0">
                <a:latin typeface="Comic Sans MS" panose="030F0702030302020204" charset="0"/>
                <a:cs typeface="Comic Sans MS" panose="030F0702030302020204" charset="0"/>
              </a:rPr>
            </a:br>
            <a:r>
              <a:rPr lang="en-GB" dirty="0">
                <a:latin typeface="Comic Sans MS" panose="030F0702030302020204" charset="0"/>
                <a:cs typeface="Comic Sans MS" panose="030F0702030302020204" charset="0"/>
              </a:rPr>
              <a:t/>
            </a:r>
            <a:br>
              <a:rPr lang="en-GB" dirty="0">
                <a:latin typeface="Comic Sans MS" panose="030F0702030302020204" charset="0"/>
                <a:cs typeface="Comic Sans MS" panose="030F0702030302020204" charset="0"/>
              </a:rPr>
            </a:br>
            <a:endParaRPr 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9290" y="13802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575444" y="232913"/>
          <a:ext cx="8128000" cy="22428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856" y="2401654"/>
            <a:ext cx="6858000" cy="40854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DHCP Discovery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1026" name="Picture 2" descr="https://afteracademy.com/images/what-is-dhcp-and-how-does-it-works-dhcp-discover-251392057ebe6e4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521" y="2292012"/>
            <a:ext cx="6919687" cy="258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233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DHCP Offer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2050" name="Picture 2" descr="https://afteracademy.com/images/what-is-dhcp-and-how-does-it-works-dhcp-offer-32b4795994360ab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647" y="2059895"/>
            <a:ext cx="6686550" cy="269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389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DHCP Request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3074" name="Picture 2" descr="https://afteracademy.com/images/what-is-dhcp-and-how-does-it-works-dhcp-request-e64c006809486af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946" y="2290762"/>
            <a:ext cx="6819900" cy="2495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1968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mic Sans MS" panose="030F0702030302020204" pitchFamily="66" charset="0"/>
              </a:rPr>
              <a:t>DHCP Acknowledgement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4098" name="Picture 2" descr="https://afteracademy.com/images/what-is-dhcp-and-how-does-it-works-dhcp-ack-4dbed73f562d85a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787" y="1763486"/>
            <a:ext cx="644842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2906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278" y="1495136"/>
            <a:ext cx="4601069" cy="26806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308" y="169573"/>
            <a:ext cx="10515600" cy="1325563"/>
          </a:xfrm>
        </p:spPr>
        <p:txBody>
          <a:bodyPr/>
          <a:lstStyle/>
          <a:p>
            <a:r>
              <a:rPr lang="en-US" dirty="0">
                <a:latin typeface="Franklin Gothic Book" panose="020B0503020102020204" pitchFamily="34" charset="0"/>
                <a:cs typeface="Segoe UI" panose="020B0502040204020203" pitchFamily="34" charset="0"/>
              </a:rPr>
              <a:t>Gather Your Research using Researcher</a:t>
            </a:r>
          </a:p>
        </p:txBody>
      </p:sp>
      <p:sp>
        <p:nvSpPr>
          <p:cNvPr id="8" name="Oval 7"/>
          <p:cNvSpPr/>
          <p:nvPr/>
        </p:nvSpPr>
        <p:spPr>
          <a:xfrm>
            <a:off x="283308" y="1495136"/>
            <a:ext cx="586154" cy="5759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60988" y="4389719"/>
            <a:ext cx="3868211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charset="0"/>
                <a:cs typeface="Comic Sans MS" panose="030F0702030302020204" charset="0"/>
              </a:rPr>
              <a:t>1. </a:t>
            </a:r>
            <a:r>
              <a:rPr lang="en-GB" dirty="0">
                <a:latin typeface="Comic Sans MS" panose="030F0702030302020204" charset="0"/>
                <a:cs typeface="Comic Sans MS" panose="030F0702030302020204" charset="0"/>
              </a:rPr>
              <a:t>Imagine you connect your laptop to Wi-Fi. The laptop doesn’t know its IP address yet, so it sends out a message saying, “I need an IP address!”</a:t>
            </a:r>
            <a:endParaRPr 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6112035" y="1279158"/>
            <a:ext cx="586154" cy="5759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88529" y="4319730"/>
            <a:ext cx="561270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2. </a:t>
            </a:r>
            <a:r>
              <a:rPr lang="en-GB" dirty="0">
                <a:latin typeface="Comic Sans MS" panose="030F0702030302020204" charset="0"/>
                <a:cs typeface="Comic Sans MS" panose="030F0702030302020204" charset="0"/>
              </a:rPr>
              <a:t>There’s a device on the network called a DHCP server (usually part of your router). It listens for requests and replies, “Here’s an IP address you can use.”</a:t>
            </a:r>
            <a:endParaRPr 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39" y="1495135"/>
            <a:ext cx="3794732" cy="268060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491" y="1274236"/>
            <a:ext cx="5776982" cy="27081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85" y="1289625"/>
            <a:ext cx="5431662" cy="2708199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211141" y="1001654"/>
            <a:ext cx="586154" cy="5759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44062" y="4191336"/>
            <a:ext cx="5286340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3.  </a:t>
            </a:r>
            <a:r>
              <a:rPr lang="en-GB" sz="1600" dirty="0" smtClean="0">
                <a:latin typeface="Comic Sans MS" panose="030F0702030302020204" charset="0"/>
                <a:cs typeface="Comic Sans MS" panose="030F0702030302020204" charset="0"/>
              </a:rPr>
              <a:t>the </a:t>
            </a:r>
            <a:r>
              <a:rPr lang="en-GB" sz="1600" dirty="0">
                <a:latin typeface="Comic Sans MS" panose="030F0702030302020204" charset="0"/>
                <a:cs typeface="Comic Sans MS" panose="030F0702030302020204" charset="0"/>
              </a:rPr>
              <a:t>laptop </a:t>
            </a:r>
            <a:r>
              <a:rPr lang="en-GB" dirty="0">
                <a:latin typeface="Comic Sans MS" panose="030F0702030302020204" charset="0"/>
                <a:cs typeface="Comic Sans MS" panose="030F0702030302020204" charset="0"/>
              </a:rPr>
              <a:t>successfully</a:t>
            </a:r>
            <a:r>
              <a:rPr lang="en-GB" sz="1600" dirty="0">
                <a:latin typeface="Comic Sans MS" panose="030F0702030302020204" charset="0"/>
                <a:cs typeface="Comic Sans MS" panose="030F0702030302020204" charset="0"/>
              </a:rPr>
              <a:t> receives its IP address from the router and connects to the network. </a:t>
            </a:r>
            <a:endParaRPr lang="en-US" sz="1600" i="1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6029414" y="986265"/>
            <a:ext cx="586154" cy="5759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59485" y="4201972"/>
            <a:ext cx="576027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4.  </a:t>
            </a:r>
            <a:r>
              <a:rPr lang="en-US" altLang="en-GB" dirty="0" smtClean="0">
                <a:latin typeface="Comic Sans MS" panose="030F0702030302020204" charset="0"/>
                <a:cs typeface="Comic Sans MS" panose="030F0702030302020204" charset="0"/>
              </a:rPr>
              <a:t>t</a:t>
            </a:r>
            <a:r>
              <a:rPr lang="en-GB" dirty="0" smtClean="0">
                <a:latin typeface="Comic Sans MS" panose="030F0702030302020204" charset="0"/>
                <a:cs typeface="Comic Sans MS" panose="030F0702030302020204" charset="0"/>
              </a:rPr>
              <a:t>he </a:t>
            </a:r>
            <a:r>
              <a:rPr lang="en-GB" dirty="0">
                <a:latin typeface="Comic Sans MS" panose="030F0702030302020204" charset="0"/>
                <a:cs typeface="Comic Sans MS" panose="030F0702030302020204" charset="0"/>
              </a:rPr>
              <a:t>laptop renews its IP address lease from the router as </a:t>
            </a:r>
            <a:r>
              <a:rPr lang="en-GB" dirty="0" smtClean="0">
                <a:latin typeface="Comic Sans MS" panose="030F0702030302020204" charset="0"/>
                <a:cs typeface="Comic Sans MS" panose="030F0702030302020204" charset="0"/>
              </a:rPr>
              <a:t>      the </a:t>
            </a:r>
            <a:r>
              <a:rPr lang="en-GB" dirty="0">
                <a:latin typeface="Comic Sans MS" panose="030F0702030302020204" charset="0"/>
                <a:cs typeface="Comic Sans MS" panose="030F0702030302020204" charset="0"/>
              </a:rPr>
              <a:t>lease time is about to expire. </a:t>
            </a:r>
            <a:endParaRPr lang="en-US" dirty="0">
              <a:latin typeface="Comic Sans MS" panose="030F0702030302020204" charset="0"/>
              <a:cs typeface="Comic Sans MS" panose="030F070203030202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 presentation</Template>
  <TotalTime>24</TotalTime>
  <Words>216</Words>
  <Application>Microsoft Office PowerPoint</Application>
  <PresentationFormat>Widescreen</PresentationFormat>
  <Paragraphs>26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Comic Sans MS</vt:lpstr>
      <vt:lpstr>Franklin Gothic Book</vt:lpstr>
      <vt:lpstr>Segoe UI</vt:lpstr>
      <vt:lpstr>Office Theme</vt:lpstr>
      <vt:lpstr>Dynamic Host Configuration Protocol(DHCP)</vt:lpstr>
      <vt:lpstr>Introduction</vt:lpstr>
      <vt:lpstr>PowerPoint Presentation</vt:lpstr>
      <vt:lpstr>DHCP Discovery</vt:lpstr>
      <vt:lpstr>DHCP Offer</vt:lpstr>
      <vt:lpstr>DHCP Request</vt:lpstr>
      <vt:lpstr>DHCP Acknowledgement</vt:lpstr>
      <vt:lpstr>Gather Your Research using Researcher</vt:lpstr>
      <vt:lpstr>PowerPoint Presentation</vt:lpstr>
      <vt:lpstr>Why is it useful?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Host Configuration Protocol(DHCP)</dc:title>
  <dc:creator>Aayushman  Amatya</dc:creator>
  <cp:lastModifiedBy>Aayushman  Amatya</cp:lastModifiedBy>
  <cp:revision>5</cp:revision>
  <dcterms:created xsi:type="dcterms:W3CDTF">2025-01-09T10:24:00Z</dcterms:created>
  <dcterms:modified xsi:type="dcterms:W3CDTF">2025-01-16T01:42:30Z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50ABC65458A34466AC5F9D5BE244C3DF_12</vt:lpwstr>
  </property>
  <property fmtid="{D5CDD505-2E9C-101B-9397-08002B2CF9AE}" pid="3" name="KSOProductBuildVer">
    <vt:lpwstr>1033-12.2.0.19805</vt:lpwstr>
  </property>
</Properties>
</file>

<file path=docProps/thumbnail.jpeg>
</file>